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1pPr>
    <a:lvl2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2pPr>
    <a:lvl3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3pPr>
    <a:lvl4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4pPr>
    <a:lvl5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5pPr>
    <a:lvl6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6pPr>
    <a:lvl7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7pPr>
    <a:lvl8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8pPr>
    <a:lvl9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Col>
    <a:lastRow>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254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Row>
  </a:tblStyle>
  <a:tblStyle styleId="{C7B018BB-80A7-4F77-B60F-C8B233D01FF8}" styleName="">
    <a:tblBg/>
    <a:wholeTbl>
      <a:tcTxStyle b="on" i="off">
        <a:fontRef idx="minor">
          <a:srgbClr val="7B867F">
            <a:alpha val="92000"/>
          </a:srgbClr>
        </a:fontRef>
        <a:srgbClr val="7B867F">
          <a:alpha val="92000"/>
        </a:srgbClr>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Col>
    <a:la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Row>
  </a:tblStyle>
  <a:tblStyle styleId="{EEE7283C-3CF3-47DC-8721-378D4A62B228}" styleName="">
    <a:tblBg/>
    <a:wholeTbl>
      <a:tcTxStyle b="off" i="off">
        <a:fontRef idx="minor">
          <a:srgbClr val="546056"/>
        </a:fontRef>
        <a:srgbClr val="546056"/>
      </a:tcTxStyle>
      <a:tcStyle>
        <a:tcBdr>
          <a:left>
            <a:ln w="12700" cap="flat">
              <a:solidFill>
                <a:srgbClr val="B59660"/>
              </a:solidFill>
              <a:prstDash val="solid"/>
              <a:miter lim="400000"/>
            </a:ln>
          </a:left>
          <a:right>
            <a:ln w="12700" cap="flat">
              <a:solidFill>
                <a:srgbClr val="B59660"/>
              </a:solidFill>
              <a:prstDash val="solid"/>
              <a:miter lim="400000"/>
            </a:ln>
          </a:right>
          <a:top>
            <a:ln w="12700" cap="flat">
              <a:solidFill>
                <a:srgbClr val="B59660"/>
              </a:solidFill>
              <a:prstDash val="solid"/>
              <a:miter lim="400000"/>
            </a:ln>
          </a:top>
          <a:bottom>
            <a:ln w="12700" cap="flat">
              <a:solidFill>
                <a:srgbClr val="B59660"/>
              </a:solidFill>
              <a:prstDash val="solid"/>
              <a:miter lim="400000"/>
            </a:ln>
          </a:bottom>
          <a:insideH>
            <a:ln w="12700" cap="flat">
              <a:solidFill>
                <a:srgbClr val="B59660"/>
              </a:solidFill>
              <a:prstDash val="solid"/>
              <a:miter lim="400000"/>
            </a:ln>
          </a:insideH>
          <a:insideV>
            <a:ln w="12700" cap="flat">
              <a:solidFill>
                <a:srgbClr val="B59660"/>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546056"/>
        </a:fontRef>
        <a:srgbClr val="546056"/>
      </a:tcTxStyle>
      <a:tcStyle>
        <a:tcBdr>
          <a:left>
            <a:ln w="12700" cap="flat">
              <a:noFill/>
              <a:miter lim="400000"/>
            </a:ln>
          </a:left>
          <a:right>
            <a:ln w="12700" cap="flat">
              <a:noFill/>
              <a:miter lim="400000"/>
            </a:ln>
          </a:right>
          <a:top>
            <a:ln w="25400" cap="flat">
              <a:solidFill>
                <a:srgbClr val="B5966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F821DB8-F4EB-4A41-A1BA-3FCAFE7338EE}" styleName="">
    <a:tblBg/>
    <a:wholeTbl>
      <a:tcTxStyle b="on" i="off">
        <a:fontRef idx="minor">
          <a:srgbClr val="7B867F">
            <a:alpha val="92000"/>
          </a:srgbClr>
        </a:fontRef>
        <a:srgbClr val="7B867F">
          <a:alpha val="92000"/>
        </a:srgbClr>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070707">
                  <a:alpha val="50000"/>
                </a:srgbClr>
              </a:solidFill>
              <a:prstDash val="solid"/>
              <a:miter lim="400000"/>
            </a:ln>
          </a:left>
          <a:right>
            <a:ln w="25400" cap="flat">
              <a:solidFill>
                <a:srgbClr val="070707">
                  <a:alpha val="50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70707">
                  <a:alpha val="50000"/>
                </a:srgbClr>
              </a:solidFill>
              <a:prstDash val="solid"/>
              <a:miter lim="400000"/>
            </a:ln>
          </a:insideV>
        </a:tcBdr>
        <a:fill>
          <a:solidFill>
            <a:srgbClr val="8F8E8A">
              <a:alpha val="80000"/>
            </a:srgbClr>
          </a:solidFill>
        </a:fill>
      </a:tcStyle>
    </a:firstCol>
    <a:lastRow>
      <a:tcTxStyle b="on" i="off">
        <a:fontRef idx="minor">
          <a:srgbClr val="F5F5EA"/>
        </a:fontRef>
        <a:srgbClr val="F5F5EA"/>
      </a:tcTxStyle>
      <a:tcStyle>
        <a:tcBdr>
          <a:left>
            <a:ln w="12700" cap="flat">
              <a:noFill/>
              <a:miter lim="400000"/>
            </a:ln>
          </a:left>
          <a:right>
            <a:ln w="12700" cap="flat">
              <a:noFill/>
              <a:miter lim="400000"/>
            </a:ln>
          </a:right>
          <a:top>
            <a:ln w="254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254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firstRow>
  </a:tblStyle>
  <a:tblStyle styleId="{33BA23B1-9221-436E-865A-0063620EA4FD}" styleName="">
    <a:tblBg/>
    <a:wholeTbl>
      <a:tcTxStyle b="off"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solidFill>
                <a:srgbClr val="474E49">
                  <a:alpha val="92000"/>
                </a:srgbClr>
              </a:solidFill>
              <a:prstDash val="solid"/>
              <a:miter lim="400000"/>
            </a:ln>
          </a:insideH>
          <a:insideV>
            <a:ln w="12700" cap="flat">
              <a:solidFill>
                <a:srgbClr val="474E49">
                  <a:alpha val="92000"/>
                </a:srgbClr>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C6E72">
              <a:alpha val="11000"/>
            </a:srgbClr>
          </a:solid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solidFill>
            <a:srgbClr val="6C6E72">
              <a:alpha val="80000"/>
            </a:srgbClr>
          </a:solidFill>
        </a:fill>
      </a:tcStyle>
    </a:firstRow>
  </a:tblStyle>
  <a:tblStyle styleId="{2708684C-4D16-4618-839F-0558EEFCDFE6}" styleName="">
    <a:tblBg/>
    <a:wholeTbl>
      <a:tcTxStyle b="off" i="off">
        <a:fontRef idx="minor">
          <a:srgbClr val="546056"/>
        </a:fontRef>
        <a:srgbClr val="546056"/>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BFC0B3">
              <a:alpha val="30000"/>
            </a:srgbClr>
          </a:solidFill>
        </a:fill>
      </a:tcStyle>
    </a:band2H>
    <a:firstCol>
      <a:tcTxStyle b="on" i="off">
        <a:fontRef idx="minor">
          <a:srgbClr val="546056"/>
        </a:fontRef>
        <a:srgbClr val="546056"/>
      </a:tcTxStyle>
      <a:tcStyle>
        <a:tcBdr>
          <a:left>
            <a:ln w="12700" cap="flat">
              <a:noFill/>
              <a:miter lim="400000"/>
            </a:ln>
          </a:left>
          <a:right>
            <a:ln w="12700" cap="flat">
              <a:solidFill>
                <a:srgbClr val="000000"/>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00000"/>
              </a:solidFill>
              <a:custDash>
                <a:ds d="200000" sp="200000"/>
              </a:custDash>
              <a:miter lim="400000"/>
            </a:ln>
          </a:insideV>
        </a:tcBdr>
        <a:fill>
          <a:no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noFill/>
              <a:miter lim="400000"/>
            </a:ln>
          </a:insideV>
        </a:tcBdr>
        <a:fill>
          <a:noFill/>
        </a:fill>
      </a:tcStyle>
    </a:lastRow>
    <a:firstRow>
      <a:tcTxStyle b="on" i="off">
        <a:fontRef idx="minor">
          <a:srgbClr val="546056"/>
        </a:fontRef>
        <a:srgbClr val="546056"/>
      </a:tcTxStyle>
      <a:tcStyle>
        <a:tcBdr>
          <a:left>
            <a:ln w="12700" cap="flat">
              <a:noFill/>
              <a:miter lim="400000"/>
            </a:ln>
          </a:left>
          <a:right>
            <a:ln w="12700" cap="flat">
              <a:noFill/>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3" d="100"/>
          <a:sy n="63" d="100"/>
        </p:scale>
        <p:origin x="-1528" y="-104"/>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1143000" y="685800"/>
            <a:ext cx="4572000" cy="3429000"/>
          </a:xfrm>
          <a:prstGeom prst="rect">
            <a:avLst/>
          </a:prstGeom>
        </p:spPr>
        <p:txBody>
          <a:bodyPr/>
          <a:lstStyle/>
          <a:p>
            <a:endParaRPr/>
          </a:p>
        </p:txBody>
      </p:sp>
      <p:sp>
        <p:nvSpPr>
          <p:cNvPr id="129" name="Shape 12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36732906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47700" y="2095500"/>
            <a:ext cx="11709400" cy="2908300"/>
          </a:xfrm>
          <a:prstGeom prst="rect">
            <a:avLst/>
          </a:prstGeom>
        </p:spPr>
        <p:txBody>
          <a:bodyPr anchor="b"/>
          <a:lstStyle>
            <a:lvl1pPr algn="ctr">
              <a:defRPr>
                <a:solidFill>
                  <a:srgbClr val="546056"/>
                </a:solidFill>
              </a:defRPr>
            </a:lvl1pPr>
          </a:lstStyle>
          <a:p>
            <a:r>
              <a:t>Title Text</a:t>
            </a:r>
          </a:p>
        </p:txBody>
      </p:sp>
      <p:sp>
        <p:nvSpPr>
          <p:cNvPr id="12" name="Body Level One…"/>
          <p:cNvSpPr txBox="1">
            <a:spLocks noGrp="1"/>
          </p:cNvSpPr>
          <p:nvPr>
            <p:ph type="body" sz="quarter" idx="1"/>
          </p:nvPr>
        </p:nvSpPr>
        <p:spPr>
          <a:xfrm>
            <a:off x="647700" y="5207000"/>
            <a:ext cx="11709400" cy="13970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Image"/>
          <p:cNvSpPr>
            <a:spLocks noGrp="1"/>
          </p:cNvSpPr>
          <p:nvPr>
            <p:ph type="pic" sz="quarter" idx="13"/>
          </p:nvPr>
        </p:nvSpPr>
        <p:spPr>
          <a:xfrm>
            <a:off x="6540500" y="4902200"/>
            <a:ext cx="5854700" cy="4241800"/>
          </a:xfrm>
          <a:prstGeom prst="rect">
            <a:avLst/>
          </a:prstGeom>
          <a:ln w="9525">
            <a:round/>
          </a:ln>
        </p:spPr>
        <p:txBody>
          <a:bodyPr lIns="91439" tIns="45719" rIns="91439" bIns="45719" anchor="t">
            <a:noAutofit/>
          </a:bodyPr>
          <a:lstStyle/>
          <a:p>
            <a:endParaRPr/>
          </a:p>
        </p:txBody>
      </p:sp>
      <p:sp>
        <p:nvSpPr>
          <p:cNvPr id="96" name="Image"/>
          <p:cNvSpPr>
            <a:spLocks noGrp="1"/>
          </p:cNvSpPr>
          <p:nvPr>
            <p:ph type="pic" sz="quarter" idx="14"/>
          </p:nvPr>
        </p:nvSpPr>
        <p:spPr>
          <a:xfrm>
            <a:off x="6540500" y="641350"/>
            <a:ext cx="5854700" cy="4241800"/>
          </a:xfrm>
          <a:prstGeom prst="rect">
            <a:avLst/>
          </a:prstGeom>
          <a:ln w="9525">
            <a:round/>
          </a:ln>
        </p:spPr>
        <p:txBody>
          <a:bodyPr lIns="91439" tIns="45719" rIns="91439" bIns="45719" anchor="t">
            <a:noAutofit/>
          </a:bodyPr>
          <a:lstStyle/>
          <a:p>
            <a:endParaRPr/>
          </a:p>
        </p:txBody>
      </p:sp>
      <p:sp>
        <p:nvSpPr>
          <p:cNvPr id="97" name="Image"/>
          <p:cNvSpPr>
            <a:spLocks noGrp="1"/>
          </p:cNvSpPr>
          <p:nvPr>
            <p:ph type="pic" sz="half" idx="15"/>
          </p:nvPr>
        </p:nvSpPr>
        <p:spPr>
          <a:xfrm>
            <a:off x="622300" y="622300"/>
            <a:ext cx="5892800" cy="8521700"/>
          </a:xfrm>
          <a:prstGeom prst="rect">
            <a:avLst/>
          </a:prstGeom>
          <a:ln w="9525">
            <a:round/>
          </a:ln>
        </p:spPr>
        <p:txBody>
          <a:bodyPr lIns="91439" tIns="45719" rIns="91439" bIns="45719" anchor="t">
            <a:noAutofit/>
          </a:bodyPr>
          <a:lstStyle/>
          <a:p>
            <a:endParaRP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 name="–Johnny Appleseed"/>
          <p:cNvSpPr txBox="1">
            <a:spLocks noGrp="1"/>
          </p:cNvSpPr>
          <p:nvPr>
            <p:ph type="body" sz="quarter" idx="13"/>
          </p:nvPr>
        </p:nvSpPr>
        <p:spPr>
          <a:xfrm>
            <a:off x="2044700" y="6642100"/>
            <a:ext cx="8902700" cy="635000"/>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106" name="“Type a quote here”"/>
          <p:cNvSpPr txBox="1">
            <a:spLocks noGrp="1"/>
          </p:cNvSpPr>
          <p:nvPr>
            <p:ph type="body" sz="quarter" idx="14"/>
          </p:nvPr>
        </p:nvSpPr>
        <p:spPr>
          <a:xfrm>
            <a:off x="2044700" y="4203700"/>
            <a:ext cx="8902700" cy="812800"/>
          </a:xfrm>
          <a:prstGeom prst="rect">
            <a:avLst/>
          </a:prstGeom>
        </p:spPr>
        <p:txBody>
          <a:bodyPr>
            <a:spAutoFit/>
          </a:bodyPr>
          <a:lstStyle>
            <a:lvl1pPr marL="0" indent="0" algn="ctr">
              <a:spcBef>
                <a:spcPts val="2400"/>
              </a:spcBef>
              <a:buSzTx/>
              <a:buNone/>
            </a:lvl1pPr>
          </a:lstStyle>
          <a:p>
            <a:r>
              <a:t>“Type a quote here” </a:t>
            </a:r>
          </a:p>
        </p:txBody>
      </p:sp>
      <p:sp>
        <p:nvSpPr>
          <p:cNvPr id="1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3 Up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Image"/>
          <p:cNvSpPr>
            <a:spLocks noGrp="1"/>
          </p:cNvSpPr>
          <p:nvPr>
            <p:ph type="pic" sz="quarter" idx="13"/>
          </p:nvPr>
        </p:nvSpPr>
        <p:spPr>
          <a:xfrm>
            <a:off x="4457700" y="355600"/>
            <a:ext cx="4089400" cy="6045200"/>
          </a:xfrm>
          <a:prstGeom prst="rect">
            <a:avLst/>
          </a:prstGeom>
          <a:ln w="9525">
            <a:round/>
          </a:ln>
        </p:spPr>
        <p:txBody>
          <a:bodyPr lIns="91439" tIns="45719" rIns="91439" bIns="45719" anchor="t">
            <a:noAutofit/>
          </a:bodyPr>
          <a:lstStyle/>
          <a:p>
            <a:endParaRPr/>
          </a:p>
        </p:txBody>
      </p:sp>
      <p:sp>
        <p:nvSpPr>
          <p:cNvPr id="21" name="Image"/>
          <p:cNvSpPr>
            <a:spLocks noGrp="1"/>
          </p:cNvSpPr>
          <p:nvPr>
            <p:ph type="pic" sz="quarter" idx="14"/>
          </p:nvPr>
        </p:nvSpPr>
        <p:spPr>
          <a:xfrm>
            <a:off x="8559800" y="355600"/>
            <a:ext cx="4089400" cy="6045200"/>
          </a:xfrm>
          <a:prstGeom prst="rect">
            <a:avLst/>
          </a:prstGeom>
          <a:ln w="9525">
            <a:round/>
          </a:ln>
        </p:spPr>
        <p:txBody>
          <a:bodyPr lIns="91439" tIns="45719" rIns="91439" bIns="45719" anchor="t">
            <a:noAutofit/>
          </a:bodyPr>
          <a:lstStyle/>
          <a:p>
            <a:endParaRPr/>
          </a:p>
        </p:txBody>
      </p:sp>
      <p:sp>
        <p:nvSpPr>
          <p:cNvPr id="22" name="Image"/>
          <p:cNvSpPr>
            <a:spLocks noGrp="1"/>
          </p:cNvSpPr>
          <p:nvPr>
            <p:ph type="pic" sz="quarter" idx="15"/>
          </p:nvPr>
        </p:nvSpPr>
        <p:spPr>
          <a:xfrm>
            <a:off x="355600" y="355600"/>
            <a:ext cx="4089400" cy="6045200"/>
          </a:xfrm>
          <a:prstGeom prst="rect">
            <a:avLst/>
          </a:prstGeom>
          <a:ln w="9525">
            <a:round/>
          </a:ln>
        </p:spPr>
        <p:txBody>
          <a:bodyPr lIns="91439" tIns="45719" rIns="91439" bIns="45719" anchor="t">
            <a:noAutofit/>
          </a:bodyPr>
          <a:lstStyle/>
          <a:p>
            <a:endParaRPr/>
          </a:p>
        </p:txBody>
      </p:sp>
      <p:sp>
        <p:nvSpPr>
          <p:cNvPr id="23" name="Title Text"/>
          <p:cNvSpPr txBox="1">
            <a:spLocks noGrp="1"/>
          </p:cNvSpPr>
          <p:nvPr>
            <p:ph type="title"/>
          </p:nvPr>
        </p:nvSpPr>
        <p:spPr>
          <a:xfrm>
            <a:off x="647700" y="6794500"/>
            <a:ext cx="11709400" cy="1422400"/>
          </a:xfrm>
          <a:prstGeom prst="rect">
            <a:avLst/>
          </a:prstGeom>
        </p:spPr>
        <p:txBody>
          <a:bodyPr anchor="b"/>
          <a:lstStyle>
            <a:lvl1pPr algn="ctr">
              <a:defRPr>
                <a:solidFill>
                  <a:srgbClr val="546056"/>
                </a:solidFill>
              </a:defRPr>
            </a:lvl1pPr>
          </a:lstStyle>
          <a:p>
            <a:r>
              <a:t>Title Text</a:t>
            </a:r>
          </a:p>
        </p:txBody>
      </p:sp>
      <p:sp>
        <p:nvSpPr>
          <p:cNvPr id="24" name="Body Level One…"/>
          <p:cNvSpPr txBox="1">
            <a:spLocks noGrp="1"/>
          </p:cNvSpPr>
          <p:nvPr>
            <p:ph type="body" sz="quarter" idx="1"/>
          </p:nvPr>
        </p:nvSpPr>
        <p:spPr>
          <a:xfrm>
            <a:off x="647700" y="8204200"/>
            <a:ext cx="11709400" cy="12827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 name="Image"/>
          <p:cNvSpPr>
            <a:spLocks noGrp="1"/>
          </p:cNvSpPr>
          <p:nvPr>
            <p:ph type="pic" idx="13"/>
          </p:nvPr>
        </p:nvSpPr>
        <p:spPr>
          <a:xfrm>
            <a:off x="368300" y="368300"/>
            <a:ext cx="12268200" cy="6045200"/>
          </a:xfrm>
          <a:prstGeom prst="rect">
            <a:avLst/>
          </a:prstGeom>
          <a:ln w="9525">
            <a:round/>
          </a:ln>
        </p:spPr>
        <p:txBody>
          <a:bodyPr lIns="91439" tIns="45719" rIns="91439" bIns="45719" anchor="t">
            <a:noAutofit/>
          </a:bodyPr>
          <a:lstStyle/>
          <a:p>
            <a:endParaRPr/>
          </a:p>
        </p:txBody>
      </p:sp>
      <p:sp>
        <p:nvSpPr>
          <p:cNvPr id="33" name="Title Text"/>
          <p:cNvSpPr txBox="1">
            <a:spLocks noGrp="1"/>
          </p:cNvSpPr>
          <p:nvPr>
            <p:ph type="title"/>
          </p:nvPr>
        </p:nvSpPr>
        <p:spPr>
          <a:xfrm>
            <a:off x="647700" y="6794500"/>
            <a:ext cx="11709400" cy="1422400"/>
          </a:xfrm>
          <a:prstGeom prst="rect">
            <a:avLst/>
          </a:prstGeom>
        </p:spPr>
        <p:txBody>
          <a:bodyPr anchor="b"/>
          <a:lstStyle>
            <a:lvl1pPr algn="ctr">
              <a:defRPr>
                <a:solidFill>
                  <a:srgbClr val="546056"/>
                </a:solidFill>
              </a:defRPr>
            </a:lvl1pPr>
          </a:lstStyle>
          <a:p>
            <a:r>
              <a:t>Title Text</a:t>
            </a:r>
          </a:p>
        </p:txBody>
      </p:sp>
      <p:sp>
        <p:nvSpPr>
          <p:cNvPr id="34" name="Body Level One…"/>
          <p:cNvSpPr txBox="1">
            <a:spLocks noGrp="1"/>
          </p:cNvSpPr>
          <p:nvPr>
            <p:ph type="body" sz="quarter" idx="1"/>
          </p:nvPr>
        </p:nvSpPr>
        <p:spPr>
          <a:xfrm>
            <a:off x="647700" y="8204200"/>
            <a:ext cx="11709400" cy="12827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r>
              <a:t>Body Level One</a:t>
            </a:r>
          </a:p>
          <a:p>
            <a:pPr lvl="1"/>
            <a:r>
              <a:t>Body Level Two</a:t>
            </a:r>
          </a:p>
          <a:p>
            <a:pPr lvl="2"/>
            <a:r>
              <a:t>Body Level Three</a:t>
            </a:r>
          </a:p>
          <a:p>
            <a:pPr lvl="3"/>
            <a:r>
              <a:t>Body Level Four</a:t>
            </a:r>
          </a:p>
          <a:p>
            <a:pPr lvl="4"/>
            <a:r>
              <a:t>Body Level Five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 name="Title Text"/>
          <p:cNvSpPr txBox="1">
            <a:spLocks noGrp="1"/>
          </p:cNvSpPr>
          <p:nvPr>
            <p:ph type="title"/>
          </p:nvPr>
        </p:nvSpPr>
        <p:spPr>
          <a:xfrm>
            <a:off x="647700" y="3390900"/>
            <a:ext cx="11709400" cy="2959100"/>
          </a:xfrm>
          <a:prstGeom prst="rect">
            <a:avLst/>
          </a:prstGeom>
        </p:spPr>
        <p:txBody>
          <a:bodyPr/>
          <a:lstStyle>
            <a:lvl1pPr algn="ctr">
              <a:defRPr>
                <a:solidFill>
                  <a:srgbClr val="546056"/>
                </a:solidFill>
              </a:defRPr>
            </a:lvl1pPr>
          </a:lstStyle>
          <a:p>
            <a:r>
              <a:t>Title Text</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 name="Image"/>
          <p:cNvSpPr>
            <a:spLocks noGrp="1"/>
          </p:cNvSpPr>
          <p:nvPr>
            <p:ph type="pic" sz="half" idx="13"/>
          </p:nvPr>
        </p:nvSpPr>
        <p:spPr>
          <a:xfrm>
            <a:off x="6489700" y="622300"/>
            <a:ext cx="5892800" cy="8521700"/>
          </a:xfrm>
          <a:prstGeom prst="rect">
            <a:avLst/>
          </a:prstGeom>
          <a:ln w="9525">
            <a:round/>
          </a:ln>
        </p:spPr>
        <p:txBody>
          <a:bodyPr lIns="91439" tIns="45719" rIns="91439" bIns="45719" anchor="t">
            <a:noAutofit/>
          </a:bodyPr>
          <a:lstStyle/>
          <a:p>
            <a:endParaRPr/>
          </a:p>
        </p:txBody>
      </p:sp>
      <p:sp>
        <p:nvSpPr>
          <p:cNvPr id="51" name="Title Text"/>
          <p:cNvSpPr txBox="1">
            <a:spLocks noGrp="1"/>
          </p:cNvSpPr>
          <p:nvPr>
            <p:ph type="title"/>
          </p:nvPr>
        </p:nvSpPr>
        <p:spPr>
          <a:xfrm>
            <a:off x="647700" y="1689100"/>
            <a:ext cx="5600700" cy="3492500"/>
          </a:xfrm>
          <a:prstGeom prst="rect">
            <a:avLst/>
          </a:prstGeom>
        </p:spPr>
        <p:txBody>
          <a:bodyPr anchor="b"/>
          <a:lstStyle>
            <a:lvl1pPr algn="ctr">
              <a:defRPr>
                <a:solidFill>
                  <a:srgbClr val="546056"/>
                </a:solidFill>
              </a:defRPr>
            </a:lvl1pPr>
          </a:lstStyle>
          <a:p>
            <a:r>
              <a:t>Title Text</a:t>
            </a:r>
          </a:p>
        </p:txBody>
      </p:sp>
      <p:sp>
        <p:nvSpPr>
          <p:cNvPr id="52" name="Body Level One…"/>
          <p:cNvSpPr txBox="1">
            <a:spLocks noGrp="1"/>
          </p:cNvSpPr>
          <p:nvPr>
            <p:ph type="body" sz="quarter" idx="1"/>
          </p:nvPr>
        </p:nvSpPr>
        <p:spPr>
          <a:xfrm>
            <a:off x="647700" y="5435600"/>
            <a:ext cx="5600700" cy="35941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r>
              <a:t>Body Level One</a:t>
            </a:r>
          </a:p>
          <a:p>
            <a:pPr lvl="1"/>
            <a:r>
              <a:t>Body Level Two</a:t>
            </a:r>
          </a:p>
          <a:p>
            <a:pPr lvl="2"/>
            <a:r>
              <a:t>Body Level Three</a:t>
            </a:r>
          </a:p>
          <a:p>
            <a:pPr lvl="3"/>
            <a:r>
              <a:t>Body Level Four</a:t>
            </a:r>
          </a:p>
          <a:p>
            <a:pPr lvl="4"/>
            <a:r>
              <a:t>Body Level Five</a:t>
            </a: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7" name="Image"/>
          <p:cNvSpPr>
            <a:spLocks noGrp="1"/>
          </p:cNvSpPr>
          <p:nvPr>
            <p:ph type="pic" sz="half" idx="13"/>
          </p:nvPr>
        </p:nvSpPr>
        <p:spPr>
          <a:xfrm>
            <a:off x="6718300" y="2590800"/>
            <a:ext cx="5676900" cy="6553200"/>
          </a:xfrm>
          <a:prstGeom prst="rect">
            <a:avLst/>
          </a:prstGeom>
          <a:ln w="9525">
            <a:round/>
          </a:ln>
        </p:spPr>
        <p:txBody>
          <a:bodyPr lIns="91439" tIns="45719" rIns="91439" bIns="45719" anchor="t">
            <a:noAutofit/>
          </a:bodyPr>
          <a:lstStyle/>
          <a:p>
            <a:endParaRPr/>
          </a:p>
        </p:txBody>
      </p:sp>
      <p:sp>
        <p:nvSpPr>
          <p:cNvPr id="78" name="Title Text"/>
          <p:cNvSpPr txBox="1">
            <a:spLocks noGrp="1"/>
          </p:cNvSpPr>
          <p:nvPr>
            <p:ph type="title"/>
          </p:nvPr>
        </p:nvSpPr>
        <p:spPr>
          <a:prstGeom prst="rect">
            <a:avLst/>
          </a:prstGeom>
        </p:spPr>
        <p:txBody>
          <a:bodyPr/>
          <a:lstStyle/>
          <a:p>
            <a:r>
              <a:t>Title Text</a:t>
            </a:r>
          </a:p>
        </p:txBody>
      </p:sp>
      <p:sp>
        <p:nvSpPr>
          <p:cNvPr id="79" name="Body Level One…"/>
          <p:cNvSpPr txBox="1">
            <a:spLocks noGrp="1"/>
          </p:cNvSpPr>
          <p:nvPr>
            <p:ph type="body" sz="half" idx="1"/>
          </p:nvPr>
        </p:nvSpPr>
        <p:spPr>
          <a:xfrm>
            <a:off x="647700" y="2628900"/>
            <a:ext cx="5600700" cy="6477000"/>
          </a:xfrm>
          <a:prstGeom prst="rect">
            <a:avLst/>
          </a:prstGeom>
        </p:spPr>
        <p:txBody>
          <a:bodyPr/>
          <a:lstStyle>
            <a:lvl1pPr marL="393700" indent="-393700">
              <a:lnSpc>
                <a:spcPct val="120000"/>
              </a:lnSpc>
              <a:spcBef>
                <a:spcPts val="2400"/>
              </a:spcBef>
              <a:buBlip>
                <a:blip r:embed="rId2"/>
              </a:buBlip>
              <a:defRPr sz="3200"/>
            </a:lvl1pPr>
            <a:lvl2pPr marL="787400" indent="-393700">
              <a:lnSpc>
                <a:spcPct val="120000"/>
              </a:lnSpc>
              <a:spcBef>
                <a:spcPts val="2400"/>
              </a:spcBef>
              <a:buBlip>
                <a:blip r:embed="rId2"/>
              </a:buBlip>
              <a:defRPr sz="3200"/>
            </a:lvl2pPr>
            <a:lvl3pPr marL="1181100" indent="-393700">
              <a:lnSpc>
                <a:spcPct val="120000"/>
              </a:lnSpc>
              <a:spcBef>
                <a:spcPts val="2400"/>
              </a:spcBef>
              <a:buBlip>
                <a:blip r:embed="rId2"/>
              </a:buBlip>
              <a:defRPr sz="3200"/>
            </a:lvl3pPr>
            <a:lvl4pPr marL="1574800" indent="-393700">
              <a:lnSpc>
                <a:spcPct val="120000"/>
              </a:lnSpc>
              <a:spcBef>
                <a:spcPts val="2400"/>
              </a:spcBef>
              <a:buBlip>
                <a:blip r:embed="rId2"/>
              </a:buBlip>
              <a:defRPr sz="3200"/>
            </a:lvl4pPr>
            <a:lvl5pPr marL="1968500" indent="-393700">
              <a:lnSpc>
                <a:spcPct val="120000"/>
              </a:lnSpc>
              <a:spcBef>
                <a:spcPts val="2400"/>
              </a:spcBef>
              <a:buBlip>
                <a:blip r:embed="rId2"/>
              </a:buBlip>
              <a:defRPr sz="3200"/>
            </a:lvl5pPr>
          </a:lstStyle>
          <a:p>
            <a:r>
              <a:t>Body Level One</a:t>
            </a:r>
          </a:p>
          <a:p>
            <a:pPr lvl="1"/>
            <a:r>
              <a:t>Body Level Two</a:t>
            </a:r>
          </a:p>
          <a:p>
            <a:pPr lvl="2"/>
            <a:r>
              <a:t>Body Level Three</a:t>
            </a:r>
          </a:p>
          <a:p>
            <a:pPr lvl="3"/>
            <a:r>
              <a:t>Body Level Four</a:t>
            </a:r>
          </a:p>
          <a:p>
            <a:pPr lvl="4"/>
            <a:r>
              <a:t>Body Level Five</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7" name="Body Level One…"/>
          <p:cNvSpPr txBox="1">
            <a:spLocks noGrp="1"/>
          </p:cNvSpPr>
          <p:nvPr>
            <p:ph type="body" idx="1"/>
          </p:nvPr>
        </p:nvSpPr>
        <p:spPr>
          <a:xfrm>
            <a:off x="647700" y="647700"/>
            <a:ext cx="11709400" cy="84582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47700" y="152400"/>
            <a:ext cx="11709400" cy="203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647700" y="2628900"/>
            <a:ext cx="11709400" cy="647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a:buBlip>
                <a:blip r:embed="rId16"/>
              </a:buBlip>
            </a:lvl1pPr>
            <a:lvl2pPr>
              <a:buBlip>
                <a:blip r:embed="rId16"/>
              </a:buBlip>
            </a:lvl2pPr>
            <a:lvl3pPr>
              <a:buBlip>
                <a:blip r:embed="rId16"/>
              </a:buBlip>
            </a:lvl3pPr>
            <a:lvl4pPr>
              <a:buBlip>
                <a:blip r:embed="rId16"/>
              </a:buBlip>
            </a:lvl4pPr>
            <a:lvl5pPr>
              <a:buBlip>
                <a:blip r:embed="rId16"/>
              </a:buBlip>
            </a:lvl5p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4599" y="9359900"/>
            <a:ext cx="342901" cy="406401"/>
          </a:xfrm>
          <a:prstGeom prst="rect">
            <a:avLst/>
          </a:prstGeom>
          <a:ln w="12700">
            <a:miter lim="400000"/>
          </a:ln>
        </p:spPr>
        <p:txBody>
          <a:bodyPr wrap="none" lIns="50800" tIns="50800" rIns="50800" bIns="50800" anchor="b">
            <a:spAutoFit/>
          </a:bodyPr>
          <a:lstStyle>
            <a:lvl1pPr>
              <a:defRPr sz="1800">
                <a:solidFill>
                  <a:srgbClr val="FFFFFF">
                    <a:alpha val="95000"/>
                  </a:srgb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xmlns:p14="http://schemas.microsoft.com/office/powerpoint/2010/main" spd="med"/>
  <p:txStyles>
    <p:titleStyle>
      <a:lvl1pPr marL="0" marR="0" indent="0" algn="l" defTabSz="584200" rtl="0" latinLnBrk="0">
        <a:lnSpc>
          <a:spcPct val="100000"/>
        </a:lnSpc>
        <a:spcBef>
          <a:spcPts val="0"/>
        </a:spcBef>
        <a:spcAft>
          <a:spcPts val="0"/>
        </a:spcAft>
        <a:buClrTx/>
        <a:buSzTx/>
        <a:buFontTx/>
        <a:buNone/>
        <a:tabLst/>
        <a:defRPr sz="7000" b="0" i="0" u="none" strike="noStrike" cap="none" spc="0" baseline="0">
          <a:ln>
            <a:noFill/>
          </a:ln>
          <a:solidFill>
            <a:srgbClr val="FFFFFF">
              <a:alpha val="95000"/>
            </a:srgbClr>
          </a:solidFill>
          <a:uFillTx/>
          <a:latin typeface="+mn-lt"/>
          <a:ea typeface="+mn-ea"/>
          <a:cs typeface="+mn-cs"/>
          <a:sym typeface="Palatino"/>
        </a:defRPr>
      </a:lvl1pPr>
      <a:lvl2pPr marL="0" marR="0" indent="0" algn="l" defTabSz="584200" rtl="0" latinLnBrk="0">
        <a:lnSpc>
          <a:spcPct val="100000"/>
        </a:lnSpc>
        <a:spcBef>
          <a:spcPts val="0"/>
        </a:spcBef>
        <a:spcAft>
          <a:spcPts val="0"/>
        </a:spcAft>
        <a:buClrTx/>
        <a:buSzTx/>
        <a:buFontTx/>
        <a:buNone/>
        <a:tabLst/>
        <a:defRPr sz="7000" b="0" i="0" u="none" strike="noStrike" cap="none" spc="0" baseline="0">
          <a:ln>
            <a:noFill/>
          </a:ln>
          <a:solidFill>
            <a:srgbClr val="FFFFFF">
              <a:alpha val="95000"/>
            </a:srgbClr>
          </a:solidFill>
          <a:uFillTx/>
          <a:latin typeface="+mn-lt"/>
          <a:ea typeface="+mn-ea"/>
          <a:cs typeface="+mn-cs"/>
          <a:sym typeface="Palatino"/>
        </a:defRPr>
      </a:lvl2pPr>
      <a:lvl3pPr marL="0" marR="0" indent="0" algn="l" defTabSz="584200" rtl="0" latinLnBrk="0">
        <a:lnSpc>
          <a:spcPct val="100000"/>
        </a:lnSpc>
        <a:spcBef>
          <a:spcPts val="0"/>
        </a:spcBef>
        <a:spcAft>
          <a:spcPts val="0"/>
        </a:spcAft>
        <a:buClrTx/>
        <a:buSzTx/>
        <a:buFontTx/>
        <a:buNone/>
        <a:tabLst/>
        <a:defRPr sz="7000" b="0" i="0" u="none" strike="noStrike" cap="none" spc="0" baseline="0">
          <a:ln>
            <a:noFill/>
          </a:ln>
          <a:solidFill>
            <a:srgbClr val="FFFFFF">
              <a:alpha val="95000"/>
            </a:srgbClr>
          </a:solidFill>
          <a:uFillTx/>
          <a:latin typeface="+mn-lt"/>
          <a:ea typeface="+mn-ea"/>
          <a:cs typeface="+mn-cs"/>
          <a:sym typeface="Palatino"/>
        </a:defRPr>
      </a:lvl3pPr>
      <a:lvl4pPr marL="0" marR="0" indent="0" algn="l" defTabSz="584200" rtl="0" latinLnBrk="0">
        <a:lnSpc>
          <a:spcPct val="100000"/>
        </a:lnSpc>
        <a:spcBef>
          <a:spcPts val="0"/>
        </a:spcBef>
        <a:spcAft>
          <a:spcPts val="0"/>
        </a:spcAft>
        <a:buClrTx/>
        <a:buSzTx/>
        <a:buFontTx/>
        <a:buNone/>
        <a:tabLst/>
        <a:defRPr sz="7000" b="0" i="0" u="none" strike="noStrike" cap="none" spc="0" baseline="0">
          <a:ln>
            <a:noFill/>
          </a:ln>
          <a:solidFill>
            <a:srgbClr val="FFFFFF">
              <a:alpha val="95000"/>
            </a:srgbClr>
          </a:solidFill>
          <a:uFillTx/>
          <a:latin typeface="+mn-lt"/>
          <a:ea typeface="+mn-ea"/>
          <a:cs typeface="+mn-cs"/>
          <a:sym typeface="Palatino"/>
        </a:defRPr>
      </a:lvl4pPr>
      <a:lvl5pPr marL="0" marR="0" indent="0" algn="l" defTabSz="584200" rtl="0" latinLnBrk="0">
        <a:lnSpc>
          <a:spcPct val="100000"/>
        </a:lnSpc>
        <a:spcBef>
          <a:spcPts val="0"/>
        </a:spcBef>
        <a:spcAft>
          <a:spcPts val="0"/>
        </a:spcAft>
        <a:buClrTx/>
        <a:buSzTx/>
        <a:buFontTx/>
        <a:buNone/>
        <a:tabLst/>
        <a:defRPr sz="7000" b="0" i="0" u="none" strike="noStrike" cap="none" spc="0" baseline="0">
          <a:ln>
            <a:noFill/>
          </a:ln>
          <a:solidFill>
            <a:srgbClr val="FFFFFF">
              <a:alpha val="95000"/>
            </a:srgbClr>
          </a:solidFill>
          <a:uFillTx/>
          <a:latin typeface="+mn-lt"/>
          <a:ea typeface="+mn-ea"/>
          <a:cs typeface="+mn-cs"/>
          <a:sym typeface="Palatino"/>
        </a:defRPr>
      </a:lvl5pPr>
      <a:lvl6pPr marL="0" marR="0" indent="0" algn="l" defTabSz="584200" rtl="0" latinLnBrk="0">
        <a:lnSpc>
          <a:spcPct val="100000"/>
        </a:lnSpc>
        <a:spcBef>
          <a:spcPts val="0"/>
        </a:spcBef>
        <a:spcAft>
          <a:spcPts val="0"/>
        </a:spcAft>
        <a:buClrTx/>
        <a:buSzTx/>
        <a:buFontTx/>
        <a:buNone/>
        <a:tabLst/>
        <a:defRPr sz="7000" b="0" i="0" u="none" strike="noStrike" cap="none" spc="0" baseline="0">
          <a:ln>
            <a:noFill/>
          </a:ln>
          <a:solidFill>
            <a:srgbClr val="FFFFFF">
              <a:alpha val="95000"/>
            </a:srgbClr>
          </a:solidFill>
          <a:uFillTx/>
          <a:latin typeface="+mn-lt"/>
          <a:ea typeface="+mn-ea"/>
          <a:cs typeface="+mn-cs"/>
          <a:sym typeface="Palatino"/>
        </a:defRPr>
      </a:lvl6pPr>
      <a:lvl7pPr marL="0" marR="0" indent="0" algn="l" defTabSz="584200" rtl="0" latinLnBrk="0">
        <a:lnSpc>
          <a:spcPct val="100000"/>
        </a:lnSpc>
        <a:spcBef>
          <a:spcPts val="0"/>
        </a:spcBef>
        <a:spcAft>
          <a:spcPts val="0"/>
        </a:spcAft>
        <a:buClrTx/>
        <a:buSzTx/>
        <a:buFontTx/>
        <a:buNone/>
        <a:tabLst/>
        <a:defRPr sz="7000" b="0" i="0" u="none" strike="noStrike" cap="none" spc="0" baseline="0">
          <a:ln>
            <a:noFill/>
          </a:ln>
          <a:solidFill>
            <a:srgbClr val="FFFFFF">
              <a:alpha val="95000"/>
            </a:srgbClr>
          </a:solidFill>
          <a:uFillTx/>
          <a:latin typeface="+mn-lt"/>
          <a:ea typeface="+mn-ea"/>
          <a:cs typeface="+mn-cs"/>
          <a:sym typeface="Palatino"/>
        </a:defRPr>
      </a:lvl7pPr>
      <a:lvl8pPr marL="0" marR="0" indent="0" algn="l" defTabSz="584200" rtl="0" latinLnBrk="0">
        <a:lnSpc>
          <a:spcPct val="100000"/>
        </a:lnSpc>
        <a:spcBef>
          <a:spcPts val="0"/>
        </a:spcBef>
        <a:spcAft>
          <a:spcPts val="0"/>
        </a:spcAft>
        <a:buClrTx/>
        <a:buSzTx/>
        <a:buFontTx/>
        <a:buNone/>
        <a:tabLst/>
        <a:defRPr sz="7000" b="0" i="0" u="none" strike="noStrike" cap="none" spc="0" baseline="0">
          <a:ln>
            <a:noFill/>
          </a:ln>
          <a:solidFill>
            <a:srgbClr val="FFFFFF">
              <a:alpha val="95000"/>
            </a:srgbClr>
          </a:solidFill>
          <a:uFillTx/>
          <a:latin typeface="+mn-lt"/>
          <a:ea typeface="+mn-ea"/>
          <a:cs typeface="+mn-cs"/>
          <a:sym typeface="Palatino"/>
        </a:defRPr>
      </a:lvl8pPr>
      <a:lvl9pPr marL="0" marR="0" indent="0" algn="l" defTabSz="584200" rtl="0" latinLnBrk="0">
        <a:lnSpc>
          <a:spcPct val="100000"/>
        </a:lnSpc>
        <a:spcBef>
          <a:spcPts val="0"/>
        </a:spcBef>
        <a:spcAft>
          <a:spcPts val="0"/>
        </a:spcAft>
        <a:buClrTx/>
        <a:buSzTx/>
        <a:buFontTx/>
        <a:buNone/>
        <a:tabLst/>
        <a:defRPr sz="7000" b="0" i="0" u="none" strike="noStrike" cap="none" spc="0" baseline="0">
          <a:ln>
            <a:noFill/>
          </a:ln>
          <a:solidFill>
            <a:srgbClr val="FFFFFF">
              <a:alpha val="95000"/>
            </a:srgbClr>
          </a:solidFill>
          <a:uFillTx/>
          <a:latin typeface="+mn-lt"/>
          <a:ea typeface="+mn-ea"/>
          <a:cs typeface="+mn-cs"/>
          <a:sym typeface="Palatino"/>
        </a:defRPr>
      </a:lvl9pPr>
    </p:titleStyle>
    <p:bodyStyle>
      <a:lvl1pPr marL="533400" marR="0" indent="-533400" algn="l" defTabSz="584200" rtl="0" latinLnBrk="0">
        <a:lnSpc>
          <a:spcPct val="100000"/>
        </a:lnSpc>
        <a:spcBef>
          <a:spcPts val="4200"/>
        </a:spcBef>
        <a:spcAft>
          <a:spcPts val="0"/>
        </a:spcAft>
        <a:buClrTx/>
        <a:buSzPct val="40000"/>
        <a:buFontTx/>
        <a:buBlip>
          <a:blip r:embed="rId16"/>
        </a:buBlip>
        <a:tabLst/>
        <a:defRPr sz="4300" b="0" i="0" u="none" strike="noStrike" cap="none" spc="0" baseline="0">
          <a:ln>
            <a:noFill/>
          </a:ln>
          <a:solidFill>
            <a:srgbClr val="546056"/>
          </a:solidFill>
          <a:uFillTx/>
          <a:latin typeface="+mn-lt"/>
          <a:ea typeface="+mn-ea"/>
          <a:cs typeface="+mn-cs"/>
          <a:sym typeface="Palatino"/>
        </a:defRPr>
      </a:lvl1pPr>
      <a:lvl2pPr marL="1066800" marR="0" indent="-533400" algn="l" defTabSz="584200" rtl="0" latinLnBrk="0">
        <a:lnSpc>
          <a:spcPct val="100000"/>
        </a:lnSpc>
        <a:spcBef>
          <a:spcPts val="4200"/>
        </a:spcBef>
        <a:spcAft>
          <a:spcPts val="0"/>
        </a:spcAft>
        <a:buClrTx/>
        <a:buSzPct val="40000"/>
        <a:buFontTx/>
        <a:buBlip>
          <a:blip r:embed="rId16"/>
        </a:buBlip>
        <a:tabLst/>
        <a:defRPr sz="4300" b="0" i="0" u="none" strike="noStrike" cap="none" spc="0" baseline="0">
          <a:ln>
            <a:noFill/>
          </a:ln>
          <a:solidFill>
            <a:srgbClr val="546056"/>
          </a:solidFill>
          <a:uFillTx/>
          <a:latin typeface="+mn-lt"/>
          <a:ea typeface="+mn-ea"/>
          <a:cs typeface="+mn-cs"/>
          <a:sym typeface="Palatino"/>
        </a:defRPr>
      </a:lvl2pPr>
      <a:lvl3pPr marL="1600200" marR="0" indent="-533400" algn="l" defTabSz="584200" rtl="0" latinLnBrk="0">
        <a:lnSpc>
          <a:spcPct val="100000"/>
        </a:lnSpc>
        <a:spcBef>
          <a:spcPts val="4200"/>
        </a:spcBef>
        <a:spcAft>
          <a:spcPts val="0"/>
        </a:spcAft>
        <a:buClrTx/>
        <a:buSzPct val="40000"/>
        <a:buFontTx/>
        <a:buBlip>
          <a:blip r:embed="rId16"/>
        </a:buBlip>
        <a:tabLst/>
        <a:defRPr sz="4300" b="0" i="0" u="none" strike="noStrike" cap="none" spc="0" baseline="0">
          <a:ln>
            <a:noFill/>
          </a:ln>
          <a:solidFill>
            <a:srgbClr val="546056"/>
          </a:solidFill>
          <a:uFillTx/>
          <a:latin typeface="+mn-lt"/>
          <a:ea typeface="+mn-ea"/>
          <a:cs typeface="+mn-cs"/>
          <a:sym typeface="Palatino"/>
        </a:defRPr>
      </a:lvl3pPr>
      <a:lvl4pPr marL="2133600" marR="0" indent="-533400" algn="l" defTabSz="584200" rtl="0" latinLnBrk="0">
        <a:lnSpc>
          <a:spcPct val="100000"/>
        </a:lnSpc>
        <a:spcBef>
          <a:spcPts val="4200"/>
        </a:spcBef>
        <a:spcAft>
          <a:spcPts val="0"/>
        </a:spcAft>
        <a:buClrTx/>
        <a:buSzPct val="40000"/>
        <a:buFontTx/>
        <a:buBlip>
          <a:blip r:embed="rId16"/>
        </a:buBlip>
        <a:tabLst/>
        <a:defRPr sz="4300" b="0" i="0" u="none" strike="noStrike" cap="none" spc="0" baseline="0">
          <a:ln>
            <a:noFill/>
          </a:ln>
          <a:solidFill>
            <a:srgbClr val="546056"/>
          </a:solidFill>
          <a:uFillTx/>
          <a:latin typeface="+mn-lt"/>
          <a:ea typeface="+mn-ea"/>
          <a:cs typeface="+mn-cs"/>
          <a:sym typeface="Palatino"/>
        </a:defRPr>
      </a:lvl4pPr>
      <a:lvl5pPr marL="2667000" marR="0" indent="-533400" algn="l" defTabSz="584200" rtl="0" latinLnBrk="0">
        <a:lnSpc>
          <a:spcPct val="100000"/>
        </a:lnSpc>
        <a:spcBef>
          <a:spcPts val="4200"/>
        </a:spcBef>
        <a:spcAft>
          <a:spcPts val="0"/>
        </a:spcAft>
        <a:buClrTx/>
        <a:buSzPct val="40000"/>
        <a:buFontTx/>
        <a:buBlip>
          <a:blip r:embed="rId16"/>
        </a:buBlip>
        <a:tabLst/>
        <a:defRPr sz="4300" b="0" i="0" u="none" strike="noStrike" cap="none" spc="0" baseline="0">
          <a:ln>
            <a:noFill/>
          </a:ln>
          <a:solidFill>
            <a:srgbClr val="546056"/>
          </a:solidFill>
          <a:uFillTx/>
          <a:latin typeface="+mn-lt"/>
          <a:ea typeface="+mn-ea"/>
          <a:cs typeface="+mn-cs"/>
          <a:sym typeface="Palatino"/>
        </a:defRPr>
      </a:lvl5pPr>
      <a:lvl6pPr marL="3200400" marR="0" indent="-533400" algn="l" defTabSz="584200" rtl="0" latinLnBrk="0">
        <a:lnSpc>
          <a:spcPct val="100000"/>
        </a:lnSpc>
        <a:spcBef>
          <a:spcPts val="4200"/>
        </a:spcBef>
        <a:spcAft>
          <a:spcPts val="0"/>
        </a:spcAft>
        <a:buClrTx/>
        <a:buSzPct val="40000"/>
        <a:buFontTx/>
        <a:buBlip>
          <a:blip r:embed="rId16"/>
        </a:buBlip>
        <a:tabLst/>
        <a:defRPr sz="4300" b="0" i="0" u="none" strike="noStrike" cap="none" spc="0" baseline="0">
          <a:ln>
            <a:noFill/>
          </a:ln>
          <a:solidFill>
            <a:srgbClr val="546056"/>
          </a:solidFill>
          <a:uFillTx/>
          <a:latin typeface="+mn-lt"/>
          <a:ea typeface="+mn-ea"/>
          <a:cs typeface="+mn-cs"/>
          <a:sym typeface="Palatino"/>
        </a:defRPr>
      </a:lvl6pPr>
      <a:lvl7pPr marL="3733800" marR="0" indent="-533400" algn="l" defTabSz="584200" rtl="0" latinLnBrk="0">
        <a:lnSpc>
          <a:spcPct val="100000"/>
        </a:lnSpc>
        <a:spcBef>
          <a:spcPts val="4200"/>
        </a:spcBef>
        <a:spcAft>
          <a:spcPts val="0"/>
        </a:spcAft>
        <a:buClrTx/>
        <a:buSzPct val="40000"/>
        <a:buFontTx/>
        <a:buBlip>
          <a:blip r:embed="rId16"/>
        </a:buBlip>
        <a:tabLst/>
        <a:defRPr sz="4300" b="0" i="0" u="none" strike="noStrike" cap="none" spc="0" baseline="0">
          <a:ln>
            <a:noFill/>
          </a:ln>
          <a:solidFill>
            <a:srgbClr val="546056"/>
          </a:solidFill>
          <a:uFillTx/>
          <a:latin typeface="+mn-lt"/>
          <a:ea typeface="+mn-ea"/>
          <a:cs typeface="+mn-cs"/>
          <a:sym typeface="Palatino"/>
        </a:defRPr>
      </a:lvl7pPr>
      <a:lvl8pPr marL="4267200" marR="0" indent="-533400" algn="l" defTabSz="584200" rtl="0" latinLnBrk="0">
        <a:lnSpc>
          <a:spcPct val="100000"/>
        </a:lnSpc>
        <a:spcBef>
          <a:spcPts val="4200"/>
        </a:spcBef>
        <a:spcAft>
          <a:spcPts val="0"/>
        </a:spcAft>
        <a:buClrTx/>
        <a:buSzPct val="40000"/>
        <a:buFontTx/>
        <a:buBlip>
          <a:blip r:embed="rId16"/>
        </a:buBlip>
        <a:tabLst/>
        <a:defRPr sz="4300" b="0" i="0" u="none" strike="noStrike" cap="none" spc="0" baseline="0">
          <a:ln>
            <a:noFill/>
          </a:ln>
          <a:solidFill>
            <a:srgbClr val="546056"/>
          </a:solidFill>
          <a:uFillTx/>
          <a:latin typeface="+mn-lt"/>
          <a:ea typeface="+mn-ea"/>
          <a:cs typeface="+mn-cs"/>
          <a:sym typeface="Palatino"/>
        </a:defRPr>
      </a:lvl8pPr>
      <a:lvl9pPr marL="4800600" marR="0" indent="-533400" algn="l" defTabSz="584200" rtl="0" latinLnBrk="0">
        <a:lnSpc>
          <a:spcPct val="100000"/>
        </a:lnSpc>
        <a:spcBef>
          <a:spcPts val="4200"/>
        </a:spcBef>
        <a:spcAft>
          <a:spcPts val="0"/>
        </a:spcAft>
        <a:buClrTx/>
        <a:buSzPct val="40000"/>
        <a:buFontTx/>
        <a:buBlip>
          <a:blip r:embed="rId16"/>
        </a:buBlip>
        <a:tabLst/>
        <a:defRPr sz="4300" b="0" i="0" u="none" strike="noStrike" cap="none" spc="0" baseline="0">
          <a:ln>
            <a:noFill/>
          </a:ln>
          <a:solidFill>
            <a:srgbClr val="546056"/>
          </a:solidFill>
          <a:uFillTx/>
          <a:latin typeface="+mn-lt"/>
          <a:ea typeface="+mn-ea"/>
          <a:cs typeface="+mn-cs"/>
          <a:sym typeface="Palatino"/>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EasyPark"/>
          <p:cNvSpPr txBox="1">
            <a:spLocks noGrp="1"/>
          </p:cNvSpPr>
          <p:nvPr>
            <p:ph type="ctrTitle"/>
          </p:nvPr>
        </p:nvSpPr>
        <p:spPr>
          <a:prstGeom prst="rect">
            <a:avLst/>
          </a:prstGeom>
        </p:spPr>
        <p:txBody>
          <a:bodyPr/>
          <a:lstStyle/>
          <a:p>
            <a:r>
              <a:t>EasyPark</a:t>
            </a:r>
          </a:p>
        </p:txBody>
      </p:sp>
      <p:sp>
        <p:nvSpPr>
          <p:cNvPr id="132" name="Jaya Surya Garapati…"/>
          <p:cNvSpPr txBox="1">
            <a:spLocks noGrp="1"/>
          </p:cNvSpPr>
          <p:nvPr>
            <p:ph type="subTitle" sz="quarter" idx="1"/>
          </p:nvPr>
        </p:nvSpPr>
        <p:spPr>
          <a:prstGeom prst="rect">
            <a:avLst/>
          </a:prstGeom>
        </p:spPr>
        <p:txBody>
          <a:bodyPr/>
          <a:lstStyle/>
          <a:p>
            <a:r>
              <a:t>Jaya Surya Garapati</a:t>
            </a:r>
          </a:p>
          <a:p>
            <a:r>
              <a:t>Vasanthi Lingamdinne</a:t>
            </a: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Use Cases"/>
          <p:cNvSpPr txBox="1">
            <a:spLocks noGrp="1"/>
          </p:cNvSpPr>
          <p:nvPr>
            <p:ph type="title"/>
          </p:nvPr>
        </p:nvSpPr>
        <p:spPr>
          <a:prstGeom prst="rect">
            <a:avLst/>
          </a:prstGeom>
        </p:spPr>
        <p:txBody>
          <a:bodyPr/>
          <a:lstStyle/>
          <a:p>
            <a:r>
              <a:t>Use Cases</a:t>
            </a:r>
          </a:p>
        </p:txBody>
      </p:sp>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Use Case Scenario"/>
          <p:cNvSpPr txBox="1">
            <a:spLocks noGrp="1"/>
          </p:cNvSpPr>
          <p:nvPr>
            <p:ph type="title"/>
          </p:nvPr>
        </p:nvSpPr>
        <p:spPr>
          <a:prstGeom prst="rect">
            <a:avLst/>
          </a:prstGeom>
        </p:spPr>
        <p:txBody>
          <a:bodyPr/>
          <a:lstStyle/>
          <a:p>
            <a:r>
              <a:t>Use Case Scenario </a:t>
            </a:r>
          </a:p>
        </p:txBody>
      </p:sp>
      <p:sp>
        <p:nvSpPr>
          <p:cNvPr id="162" name="Edward Baskerville comes to the college and looks for a parking spot. He uses the  EasyPark App and purchases the daily permit based on the availability of slots at his desired location.…"/>
          <p:cNvSpPr txBox="1">
            <a:spLocks noGrp="1"/>
          </p:cNvSpPr>
          <p:nvPr>
            <p:ph type="body" idx="4294967295"/>
          </p:nvPr>
        </p:nvSpPr>
        <p:spPr>
          <a:prstGeom prst="rect">
            <a:avLst/>
          </a:prstGeom>
        </p:spPr>
        <p:txBody>
          <a:bodyPr/>
          <a:lstStyle/>
          <a:p>
            <a:pPr marL="517398" indent="-517398" defTabSz="566674">
              <a:spcBef>
                <a:spcPts val="4000"/>
              </a:spcBef>
              <a:buBlip>
                <a:blip r:embed="rId2"/>
              </a:buBlip>
              <a:defRPr sz="4171"/>
            </a:pPr>
            <a:r>
              <a:t>Edward Baskerville comes to the college and looks for a parking spot. He uses the  EasyPark App and purchases the daily permit based on the availability of slots at his desired location.</a:t>
            </a:r>
          </a:p>
          <a:p>
            <a:pPr marL="517398" indent="-517398" defTabSz="566674">
              <a:spcBef>
                <a:spcPts val="4000"/>
              </a:spcBef>
              <a:buBlip>
                <a:blip r:embed="rId2"/>
              </a:buBlip>
              <a:defRPr sz="4171"/>
            </a:pPr>
            <a:r>
              <a:t>If he wants to get  a spot at Bell Tower and he finds parking full over there, He can always check into a different location and repeat the process until he finds a spot of his own choice.</a:t>
            </a:r>
          </a:p>
        </p:txBody>
      </p:sp>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Design Principles"/>
          <p:cNvSpPr txBox="1">
            <a:spLocks noGrp="1"/>
          </p:cNvSpPr>
          <p:nvPr>
            <p:ph type="title"/>
          </p:nvPr>
        </p:nvSpPr>
        <p:spPr>
          <a:prstGeom prst="rect">
            <a:avLst/>
          </a:prstGeom>
        </p:spPr>
        <p:txBody>
          <a:bodyPr/>
          <a:lstStyle/>
          <a:p>
            <a:r>
              <a:t>Design Principles</a:t>
            </a:r>
          </a:p>
        </p:txBody>
      </p:sp>
    </p:spTree>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Accessibility"/>
          <p:cNvSpPr txBox="1">
            <a:spLocks noGrp="1"/>
          </p:cNvSpPr>
          <p:nvPr>
            <p:ph type="title"/>
          </p:nvPr>
        </p:nvSpPr>
        <p:spPr>
          <a:prstGeom prst="rect">
            <a:avLst/>
          </a:prstGeom>
        </p:spPr>
        <p:txBody>
          <a:bodyPr/>
          <a:lstStyle/>
          <a:p>
            <a:r>
              <a:t>Accessibility</a:t>
            </a:r>
          </a:p>
        </p:txBody>
      </p:sp>
      <p:sp>
        <p:nvSpPr>
          <p:cNvPr id="167" name="We have designed the app in a way such that it is easy to access all the content and pretty much easy to use in general."/>
          <p:cNvSpPr txBox="1">
            <a:spLocks noGrp="1"/>
          </p:cNvSpPr>
          <p:nvPr>
            <p:ph type="body" idx="1"/>
          </p:nvPr>
        </p:nvSpPr>
        <p:spPr>
          <a:prstGeom prst="rect">
            <a:avLst/>
          </a:prstGeom>
        </p:spPr>
        <p:txBody>
          <a:bodyPr/>
          <a:lstStyle>
            <a:lvl1pPr>
              <a:buBlip>
                <a:blip r:embed="rId2"/>
              </a:buBlip>
            </a:lvl1pPr>
          </a:lstStyle>
          <a:p>
            <a:r>
              <a:t>We have designed the app in a way such that it is easy to access all the content and pretty much easy to use in general.</a:t>
            </a:r>
          </a:p>
        </p:txBody>
      </p:sp>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Affordance"/>
          <p:cNvSpPr txBox="1">
            <a:spLocks noGrp="1"/>
          </p:cNvSpPr>
          <p:nvPr>
            <p:ph type="title"/>
          </p:nvPr>
        </p:nvSpPr>
        <p:spPr>
          <a:prstGeom prst="rect">
            <a:avLst/>
          </a:prstGeom>
        </p:spPr>
        <p:txBody>
          <a:bodyPr/>
          <a:lstStyle/>
          <a:p>
            <a:r>
              <a:t>Affordance</a:t>
            </a:r>
          </a:p>
        </p:txBody>
      </p:sp>
      <p:sp>
        <p:nvSpPr>
          <p:cNvPr id="170" name="All the details to be selected are given in small sequential screens, assuring affordance. Anyone can use the app at any given time without any issue."/>
          <p:cNvSpPr txBox="1">
            <a:spLocks noGrp="1"/>
          </p:cNvSpPr>
          <p:nvPr>
            <p:ph type="body" idx="4294967295"/>
          </p:nvPr>
        </p:nvSpPr>
        <p:spPr>
          <a:prstGeom prst="rect">
            <a:avLst/>
          </a:prstGeom>
        </p:spPr>
        <p:txBody>
          <a:bodyPr/>
          <a:lstStyle>
            <a:lvl1pPr>
              <a:buBlip>
                <a:blip r:embed="rId2"/>
              </a:buBlip>
            </a:lvl1pPr>
          </a:lstStyle>
          <a:p>
            <a:r>
              <a:t>All the details to be selected are given in small sequential screens, assuring affordance. Anyone can use the app at any given time without any issue.</a:t>
            </a:r>
          </a:p>
        </p:txBody>
      </p:sp>
    </p:spTree>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Working Principle"/>
          <p:cNvSpPr txBox="1">
            <a:spLocks noGrp="1"/>
          </p:cNvSpPr>
          <p:nvPr>
            <p:ph type="title"/>
          </p:nvPr>
        </p:nvSpPr>
        <p:spPr>
          <a:prstGeom prst="rect">
            <a:avLst/>
          </a:prstGeom>
        </p:spPr>
        <p:txBody>
          <a:bodyPr/>
          <a:lstStyle/>
          <a:p>
            <a:r>
              <a:t>Working Principle</a:t>
            </a:r>
          </a:p>
        </p:txBody>
      </p:sp>
    </p:spTree>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We have compartmentalized the slots into four different classes based on their location, namely :…"/>
          <p:cNvSpPr txBox="1">
            <a:spLocks noGrp="1"/>
          </p:cNvSpPr>
          <p:nvPr>
            <p:ph type="body" idx="1"/>
          </p:nvPr>
        </p:nvSpPr>
        <p:spPr>
          <a:prstGeom prst="rect">
            <a:avLst/>
          </a:prstGeom>
        </p:spPr>
        <p:txBody>
          <a:bodyPr/>
          <a:lstStyle/>
          <a:p>
            <a:pPr>
              <a:buBlip>
                <a:blip r:embed="rId2"/>
              </a:buBlip>
            </a:pPr>
            <a:r>
              <a:t>We have compartmentalized the slots into four different classes based on their location, namely :</a:t>
            </a:r>
          </a:p>
          <a:p>
            <a:pPr>
              <a:buBlip>
                <a:blip r:embed="rId2"/>
              </a:buBlip>
            </a:pPr>
            <a:r>
              <a:t>Sage Hall</a:t>
            </a:r>
          </a:p>
          <a:p>
            <a:pPr>
              <a:buBlip>
                <a:blip r:embed="rId2"/>
              </a:buBlip>
            </a:pPr>
            <a:r>
              <a:t>El Dorado Hall</a:t>
            </a:r>
          </a:p>
          <a:p>
            <a:pPr>
              <a:buBlip>
                <a:blip r:embed="rId2"/>
              </a:buBlip>
            </a:pPr>
            <a:r>
              <a:t>Library</a:t>
            </a:r>
          </a:p>
          <a:p>
            <a:pPr>
              <a:buBlip>
                <a:blip r:embed="rId2"/>
              </a:buBlip>
            </a:pPr>
            <a:r>
              <a:t>Bell Tower</a:t>
            </a:r>
          </a:p>
        </p:txBody>
      </p:sp>
    </p:spTree>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We have categorized the parking slots into three different classes, namely :…"/>
          <p:cNvSpPr txBox="1">
            <a:spLocks noGrp="1"/>
          </p:cNvSpPr>
          <p:nvPr>
            <p:ph type="body" idx="1"/>
          </p:nvPr>
        </p:nvSpPr>
        <p:spPr>
          <a:xfrm>
            <a:off x="647700" y="673100"/>
            <a:ext cx="11709400" cy="8458200"/>
          </a:xfrm>
          <a:prstGeom prst="rect">
            <a:avLst/>
          </a:prstGeom>
        </p:spPr>
        <p:txBody>
          <a:bodyPr/>
          <a:lstStyle/>
          <a:p>
            <a:pPr>
              <a:buBlip>
                <a:blip r:embed="rId2"/>
              </a:buBlip>
            </a:pPr>
            <a:r>
              <a:t>We have categorized the parking slots into three different classes, namely :</a:t>
            </a:r>
          </a:p>
          <a:p>
            <a:pPr>
              <a:buBlip>
                <a:blip r:embed="rId2"/>
              </a:buBlip>
            </a:pPr>
            <a:r>
              <a:t>Daily Permit Slots</a:t>
            </a:r>
          </a:p>
          <a:p>
            <a:pPr>
              <a:buBlip>
                <a:blip r:embed="rId2"/>
              </a:buBlip>
            </a:pPr>
            <a:r>
              <a:t>Term Permit Slots</a:t>
            </a:r>
          </a:p>
          <a:p>
            <a:pPr>
              <a:buBlip>
                <a:blip r:embed="rId2"/>
              </a:buBlip>
            </a:pPr>
            <a:r>
              <a:t>Faculty Slots</a:t>
            </a:r>
          </a:p>
        </p:txBody>
      </p:sp>
    </p:spTree>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Each class is to be given a certain number of allocations based on the requirement…"/>
          <p:cNvSpPr txBox="1">
            <a:spLocks noGrp="1"/>
          </p:cNvSpPr>
          <p:nvPr>
            <p:ph type="body" idx="1"/>
          </p:nvPr>
        </p:nvSpPr>
        <p:spPr>
          <a:prstGeom prst="rect">
            <a:avLst/>
          </a:prstGeom>
        </p:spPr>
        <p:txBody>
          <a:bodyPr/>
          <a:lstStyle/>
          <a:p>
            <a:pPr>
              <a:buBlip>
                <a:blip r:embed="rId2"/>
              </a:buBlip>
            </a:pPr>
            <a:r>
              <a:t>Each class is to be given a certain number of allocations based on the requirement</a:t>
            </a:r>
          </a:p>
          <a:p>
            <a:pPr>
              <a:buBlip>
                <a:blip r:embed="rId2"/>
              </a:buBlip>
            </a:pPr>
            <a:r>
              <a:t>For now, we allocated 40% of the slots to daily permits, 50% of the slots to term permits and 10% to faculty.</a:t>
            </a:r>
          </a:p>
          <a:p>
            <a:pPr>
              <a:buBlip>
                <a:blip r:embed="rId2"/>
              </a:buBlip>
            </a:pPr>
            <a:r>
              <a:t>As there are multiple locations where a person could park , the number of slots could vary but the ratio is to be the same throughout.</a:t>
            </a:r>
          </a:p>
        </p:txBody>
      </p:sp>
    </p:spTree>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EasyPark - Demo"/>
          <p:cNvSpPr txBox="1">
            <a:spLocks noGrp="1"/>
          </p:cNvSpPr>
          <p:nvPr>
            <p:ph type="title"/>
          </p:nvPr>
        </p:nvSpPr>
        <p:spPr>
          <a:prstGeom prst="rect">
            <a:avLst/>
          </a:prstGeom>
        </p:spPr>
        <p:txBody>
          <a:bodyPr/>
          <a:lstStyle/>
          <a:p>
            <a:r>
              <a:t>EasyPark - Demo</a:t>
            </a:r>
          </a:p>
        </p:txBody>
      </p:sp>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Screen Shot 2018-12-10 at 3.21.39 AM.png" descr="Screen Shot 2018-12-10 at 3.21.39 AM.png"/>
          <p:cNvPicPr>
            <a:picLocks noGrp="1"/>
          </p:cNvPicPr>
          <p:nvPr>
            <p:ph type="pic" idx="13"/>
          </p:nvPr>
        </p:nvPicPr>
        <p:blipFill>
          <a:blip r:embed="rId2">
            <a:extLst/>
          </a:blip>
          <a:stretch>
            <a:fillRect/>
          </a:stretch>
        </p:blipFill>
        <p:spPr>
          <a:xfrm>
            <a:off x="355600" y="355600"/>
            <a:ext cx="12293600" cy="6070600"/>
          </a:xfrm>
          <a:prstGeom prst="rect">
            <a:avLst/>
          </a:prstGeom>
        </p:spPr>
      </p:pic>
      <p:sp>
        <p:nvSpPr>
          <p:cNvPr id="135" name="Parking Problem"/>
          <p:cNvSpPr txBox="1">
            <a:spLocks noGrp="1"/>
          </p:cNvSpPr>
          <p:nvPr>
            <p:ph type="title"/>
          </p:nvPr>
        </p:nvSpPr>
        <p:spPr>
          <a:prstGeom prst="rect">
            <a:avLst/>
          </a:prstGeom>
        </p:spPr>
        <p:txBody>
          <a:bodyPr/>
          <a:lstStyle/>
          <a:p>
            <a:r>
              <a:t>Parking Problem</a:t>
            </a:r>
          </a:p>
        </p:txBody>
      </p:sp>
      <p:sp>
        <p:nvSpPr>
          <p:cNvPr id="136" name="At CSUCI"/>
          <p:cNvSpPr txBox="1">
            <a:spLocks noGrp="1"/>
          </p:cNvSpPr>
          <p:nvPr>
            <p:ph type="body" sz="quarter" idx="1"/>
          </p:nvPr>
        </p:nvSpPr>
        <p:spPr>
          <a:prstGeom prst="rect">
            <a:avLst/>
          </a:prstGeom>
        </p:spPr>
        <p:txBody>
          <a:bodyPr/>
          <a:lstStyle/>
          <a:p>
            <a:r>
              <a:t>At CSUCI</a:t>
            </a:r>
          </a:p>
        </p:txBody>
      </p:sp>
    </p:spTree>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Image 12-10-18 at 3.55 PM.jpg" descr="Image 12-10-18 at 3.55 PM.jpg"/>
          <p:cNvPicPr>
            <a:picLocks noGrp="1"/>
          </p:cNvPicPr>
          <p:nvPr>
            <p:ph type="pic" idx="13"/>
          </p:nvPr>
        </p:nvPicPr>
        <p:blipFill>
          <a:blip r:embed="rId2">
            <a:extLst/>
          </a:blip>
          <a:stretch>
            <a:fillRect/>
          </a:stretch>
        </p:blipFill>
        <p:spPr>
          <a:xfrm>
            <a:off x="6798733" y="603250"/>
            <a:ext cx="5918201" cy="8547101"/>
          </a:xfrm>
          <a:prstGeom prst="rect">
            <a:avLst/>
          </a:prstGeom>
        </p:spPr>
      </p:pic>
      <p:sp>
        <p:nvSpPr>
          <p:cNvPr id="183" name="System Architecture Design"/>
          <p:cNvSpPr txBox="1">
            <a:spLocks noGrp="1"/>
          </p:cNvSpPr>
          <p:nvPr>
            <p:ph type="title"/>
          </p:nvPr>
        </p:nvSpPr>
        <p:spPr>
          <a:xfrm>
            <a:off x="1376617" y="3453081"/>
            <a:ext cx="5600701" cy="3492501"/>
          </a:xfrm>
          <a:prstGeom prst="rect">
            <a:avLst/>
          </a:prstGeom>
        </p:spPr>
        <p:txBody>
          <a:bodyPr/>
          <a:lstStyle>
            <a:lvl1pPr defTabSz="560831">
              <a:defRPr sz="6719"/>
            </a:lvl1pPr>
          </a:lstStyle>
          <a:p>
            <a:r>
              <a:t>System Architecture Design</a:t>
            </a:r>
          </a:p>
        </p:txBody>
      </p:sp>
    </p:spTree>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Future of EasyPark"/>
          <p:cNvSpPr txBox="1">
            <a:spLocks noGrp="1"/>
          </p:cNvSpPr>
          <p:nvPr>
            <p:ph type="title"/>
          </p:nvPr>
        </p:nvSpPr>
        <p:spPr>
          <a:prstGeom prst="rect">
            <a:avLst/>
          </a:prstGeom>
        </p:spPr>
        <p:txBody>
          <a:bodyPr/>
          <a:lstStyle/>
          <a:p>
            <a:r>
              <a:t>Future of EasyPark</a:t>
            </a:r>
          </a:p>
        </p:txBody>
      </p:sp>
      <p:sp>
        <p:nvSpPr>
          <p:cNvPr id="186" name="We plan to develop the app in away such that it has real time GPS tracking with mechanism which is aimed to track the movement of the vehicles without any human intervention, with the help of IOT(Internet of Things).…"/>
          <p:cNvSpPr txBox="1">
            <a:spLocks noGrp="1"/>
          </p:cNvSpPr>
          <p:nvPr>
            <p:ph type="body" idx="1"/>
          </p:nvPr>
        </p:nvSpPr>
        <p:spPr>
          <a:prstGeom prst="rect">
            <a:avLst/>
          </a:prstGeom>
        </p:spPr>
        <p:txBody>
          <a:bodyPr/>
          <a:lstStyle/>
          <a:p>
            <a:pPr>
              <a:buBlip>
                <a:blip r:embed="rId2"/>
              </a:buBlip>
            </a:pPr>
            <a:r>
              <a:t>We plan to develop the app in away such that it has real time GPS tracking with mechanism which is aimed to track the movement of the vehicles without any human intervention, with the help of IOT(Internet of Things).</a:t>
            </a:r>
          </a:p>
          <a:p>
            <a:pPr>
              <a:buBlip>
                <a:blip r:embed="rId2"/>
              </a:buBlip>
            </a:pPr>
            <a:r>
              <a:t>We plan to add several functionalities to the prototype to make it a fully functioning app which can be used by the masses.</a:t>
            </a:r>
          </a:p>
        </p:txBody>
      </p:sp>
    </p:spTree>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Image 12-3-18 at 10.32 PM.jpg" descr="Image 12-3-18 at 10.32 PM.jpg"/>
          <p:cNvPicPr>
            <a:picLocks noGrp="1"/>
          </p:cNvPicPr>
          <p:nvPr>
            <p:ph type="pic" idx="13"/>
          </p:nvPr>
        </p:nvPicPr>
        <p:blipFill>
          <a:blip r:embed="rId2">
            <a:extLst/>
          </a:blip>
          <a:stretch>
            <a:fillRect/>
          </a:stretch>
        </p:blipFill>
        <p:spPr>
          <a:xfrm>
            <a:off x="6705600" y="2578100"/>
            <a:ext cx="5702300" cy="6578600"/>
          </a:xfrm>
          <a:prstGeom prst="rect">
            <a:avLst/>
          </a:prstGeom>
        </p:spPr>
      </p:pic>
      <p:sp>
        <p:nvSpPr>
          <p:cNvPr id="189" name="Queries"/>
          <p:cNvSpPr txBox="1">
            <a:spLocks noGrp="1"/>
          </p:cNvSpPr>
          <p:nvPr>
            <p:ph type="title"/>
          </p:nvPr>
        </p:nvSpPr>
        <p:spPr>
          <a:prstGeom prst="rect">
            <a:avLst/>
          </a:prstGeom>
        </p:spPr>
        <p:txBody>
          <a:bodyPr/>
          <a:lstStyle/>
          <a:p>
            <a:r>
              <a:t>Queries</a:t>
            </a:r>
          </a:p>
        </p:txBody>
      </p:sp>
    </p:spTree>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hank You"/>
          <p:cNvSpPr txBox="1">
            <a:spLocks noGrp="1"/>
          </p:cNvSpPr>
          <p:nvPr>
            <p:ph type="title"/>
          </p:nvPr>
        </p:nvSpPr>
        <p:spPr>
          <a:prstGeom prst="rect">
            <a:avLst/>
          </a:prstGeom>
        </p:spPr>
        <p:txBody>
          <a:bodyPr/>
          <a:lstStyle/>
          <a:p>
            <a:r>
              <a:t>Thank You</a:t>
            </a:r>
          </a:p>
        </p:txBody>
      </p:sp>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In one year, Americans travel up to 950000 miles , Waste 47000 gallons of gas and release 730 tons of green house emissions while looking for parking.”"/>
          <p:cNvSpPr txBox="1">
            <a:spLocks noGrp="1"/>
          </p:cNvSpPr>
          <p:nvPr>
            <p:ph type="body" idx="14"/>
          </p:nvPr>
        </p:nvSpPr>
        <p:spPr>
          <a:xfrm>
            <a:off x="2051050" y="3238500"/>
            <a:ext cx="8902700" cy="3657600"/>
          </a:xfrm>
          <a:prstGeom prst="rect">
            <a:avLst/>
          </a:prstGeom>
        </p:spPr>
        <p:txBody>
          <a:bodyPr/>
          <a:lstStyle/>
          <a:p>
            <a:r>
              <a:t>“In one year, Americans travel up to 950000 miles , Waste 47000 gallons of gas and release 730 tons of green house emissions while looking for parking.” </a:t>
            </a:r>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he current system in place at CSUCI is, there are certain number of parking slots available throughout the campus at various locations.…"/>
          <p:cNvSpPr txBox="1">
            <a:spLocks noGrp="1"/>
          </p:cNvSpPr>
          <p:nvPr>
            <p:ph type="body" idx="1"/>
          </p:nvPr>
        </p:nvSpPr>
        <p:spPr>
          <a:prstGeom prst="rect">
            <a:avLst/>
          </a:prstGeom>
        </p:spPr>
        <p:txBody>
          <a:bodyPr/>
          <a:lstStyle/>
          <a:p>
            <a:pPr marL="490727" indent="-490727" defTabSz="537463">
              <a:spcBef>
                <a:spcPts val="3800"/>
              </a:spcBef>
              <a:buBlip>
                <a:blip r:embed="rId2"/>
              </a:buBlip>
              <a:defRPr sz="3956"/>
            </a:pPr>
            <a:r>
              <a:t>The current system in place at CSUCI is, there are certain number of parking slots available throughout the campus at various locations.</a:t>
            </a:r>
          </a:p>
          <a:p>
            <a:pPr marL="490727" indent="-490727" defTabSz="537463">
              <a:spcBef>
                <a:spcPts val="3800"/>
              </a:spcBef>
              <a:buBlip>
                <a:blip r:embed="rId2"/>
              </a:buBlip>
              <a:defRPr sz="3956"/>
            </a:pPr>
            <a:r>
              <a:t>Anyone with a permit vis-a-vis Daily and Semester, can park their vehicle anywhere among the locations provided they can find a spot.</a:t>
            </a:r>
          </a:p>
          <a:p>
            <a:pPr marL="490727" indent="-490727" defTabSz="537463">
              <a:spcBef>
                <a:spcPts val="3800"/>
              </a:spcBef>
              <a:buBlip>
                <a:blip r:embed="rId2"/>
              </a:buBlip>
              <a:defRPr sz="3956"/>
            </a:pPr>
            <a:r>
              <a:t>This system, if we are being polite, is not efficient in terms of time taken to find a spot, We generally do not have a track of number of spots available at any given point of time.</a:t>
            </a:r>
          </a:p>
        </p:txBody>
      </p:sp>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EasyPark"/>
          <p:cNvSpPr txBox="1">
            <a:spLocks noGrp="1"/>
          </p:cNvSpPr>
          <p:nvPr>
            <p:ph type="title"/>
          </p:nvPr>
        </p:nvSpPr>
        <p:spPr>
          <a:prstGeom prst="rect">
            <a:avLst/>
          </a:prstGeom>
        </p:spPr>
        <p:txBody>
          <a:bodyPr/>
          <a:lstStyle/>
          <a:p>
            <a:r>
              <a:t>EasyPark</a:t>
            </a:r>
          </a:p>
        </p:txBody>
      </p:sp>
      <p:sp>
        <p:nvSpPr>
          <p:cNvPr id="143" name="It is developed keeping in mind the amount of time being wasted, and we try to lessen the amount of time searching for parking spots.…"/>
          <p:cNvSpPr txBox="1">
            <a:spLocks noGrp="1"/>
          </p:cNvSpPr>
          <p:nvPr>
            <p:ph type="body" idx="4294967295"/>
          </p:nvPr>
        </p:nvSpPr>
        <p:spPr>
          <a:xfrm>
            <a:off x="647699" y="2460136"/>
            <a:ext cx="11709401" cy="6477001"/>
          </a:xfrm>
          <a:prstGeom prst="rect">
            <a:avLst/>
          </a:prstGeom>
        </p:spPr>
        <p:txBody>
          <a:bodyPr/>
          <a:lstStyle/>
          <a:p>
            <a:pPr>
              <a:buBlip>
                <a:blip r:embed="rId2"/>
              </a:buBlip>
            </a:pPr>
            <a:r>
              <a:t>It is developed keeping in mind the amount of time being wasted, and </a:t>
            </a:r>
            <a:r>
              <a:rPr b="1"/>
              <a:t>we try to lessen the amount of time searching</a:t>
            </a:r>
            <a:r>
              <a:t> for parking spots.</a:t>
            </a:r>
          </a:p>
          <a:p>
            <a:pPr>
              <a:buBlip>
                <a:blip r:embed="rId2"/>
              </a:buBlip>
            </a:pPr>
            <a:r>
              <a:t>Traveling has become a integral part of our life, along with it parking.</a:t>
            </a:r>
          </a:p>
        </p:txBody>
      </p:sp>
    </p:spTree>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ersonas"/>
          <p:cNvSpPr txBox="1">
            <a:spLocks noGrp="1"/>
          </p:cNvSpPr>
          <p:nvPr>
            <p:ph type="title"/>
          </p:nvPr>
        </p:nvSpPr>
        <p:spPr>
          <a:prstGeom prst="rect">
            <a:avLst/>
          </a:prstGeom>
        </p:spPr>
        <p:txBody>
          <a:bodyPr/>
          <a:lstStyle/>
          <a:p>
            <a:r>
              <a:t>Personas</a:t>
            </a:r>
          </a:p>
        </p:txBody>
      </p:sp>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Screen Shot 2018-12-10 at 3.08.26 PM.png" descr="Screen Shot 2018-12-10 at 3.08.26 PM.png"/>
          <p:cNvPicPr>
            <a:picLocks noGrp="1"/>
          </p:cNvPicPr>
          <p:nvPr>
            <p:ph type="pic" idx="13"/>
          </p:nvPr>
        </p:nvPicPr>
        <p:blipFill>
          <a:blip r:embed="rId2">
            <a:extLst/>
          </a:blip>
          <a:stretch>
            <a:fillRect/>
          </a:stretch>
        </p:blipFill>
        <p:spPr>
          <a:xfrm>
            <a:off x="6705600" y="2578100"/>
            <a:ext cx="5702300" cy="6578600"/>
          </a:xfrm>
          <a:prstGeom prst="rect">
            <a:avLst/>
          </a:prstGeom>
        </p:spPr>
      </p:pic>
      <p:sp>
        <p:nvSpPr>
          <p:cNvPr id="148" name="Robert Smith"/>
          <p:cNvSpPr txBox="1">
            <a:spLocks noGrp="1"/>
          </p:cNvSpPr>
          <p:nvPr>
            <p:ph type="title"/>
          </p:nvPr>
        </p:nvSpPr>
        <p:spPr>
          <a:prstGeom prst="rect">
            <a:avLst/>
          </a:prstGeom>
        </p:spPr>
        <p:txBody>
          <a:bodyPr/>
          <a:lstStyle/>
          <a:p>
            <a:r>
              <a:t>Robert Smith</a:t>
            </a:r>
          </a:p>
        </p:txBody>
      </p:sp>
      <p:sp>
        <p:nvSpPr>
          <p:cNvPr id="149" name="Lives in Camarillo…"/>
          <p:cNvSpPr txBox="1">
            <a:spLocks noGrp="1"/>
          </p:cNvSpPr>
          <p:nvPr>
            <p:ph type="body" sz="half" idx="1"/>
          </p:nvPr>
        </p:nvSpPr>
        <p:spPr>
          <a:prstGeom prst="rect">
            <a:avLst/>
          </a:prstGeom>
        </p:spPr>
        <p:txBody>
          <a:bodyPr/>
          <a:lstStyle/>
          <a:p>
            <a:pPr marL="291338" indent="-291338" defTabSz="432308">
              <a:spcBef>
                <a:spcPts val="1700"/>
              </a:spcBef>
              <a:buBlip>
                <a:blip r:embed="rId3"/>
              </a:buBlip>
              <a:defRPr sz="2368"/>
            </a:pPr>
            <a:r>
              <a:t>Lives in Camarillo</a:t>
            </a:r>
          </a:p>
          <a:p>
            <a:pPr marL="291338" indent="-291338" defTabSz="432308">
              <a:spcBef>
                <a:spcPts val="1700"/>
              </a:spcBef>
              <a:buBlip>
                <a:blip r:embed="rId3"/>
              </a:buBlip>
              <a:defRPr sz="2368"/>
            </a:pPr>
            <a:r>
              <a:t>Computer Science Graduate student at CSUCI</a:t>
            </a:r>
          </a:p>
          <a:p>
            <a:pPr marL="291338" indent="-291338" defTabSz="432308">
              <a:spcBef>
                <a:spcPts val="1700"/>
              </a:spcBef>
              <a:buBlip>
                <a:blip r:embed="rId3"/>
              </a:buBlip>
              <a:defRPr sz="2368"/>
            </a:pPr>
            <a:r>
              <a:t>Holder of a term permit.</a:t>
            </a:r>
          </a:p>
          <a:p>
            <a:pPr marL="291338" indent="-291338" defTabSz="432308">
              <a:spcBef>
                <a:spcPts val="1700"/>
              </a:spcBef>
              <a:buBlip>
                <a:blip r:embed="rId3"/>
              </a:buBlip>
              <a:defRPr sz="2368"/>
            </a:pPr>
            <a:r>
              <a:t>Thinks that the current system is not efficient and can do a lot better.</a:t>
            </a:r>
          </a:p>
          <a:p>
            <a:pPr marL="291338" indent="-291338" defTabSz="432308">
              <a:spcBef>
                <a:spcPts val="1700"/>
              </a:spcBef>
              <a:buBlip>
                <a:blip r:embed="rId3"/>
              </a:buBlip>
              <a:defRPr sz="2368"/>
            </a:pPr>
            <a:r>
              <a:t>Likes to spend a lot less time than what is the norm right now looking for parking.</a:t>
            </a:r>
          </a:p>
          <a:p>
            <a:pPr marL="291338" indent="-291338" defTabSz="432308">
              <a:spcBef>
                <a:spcPts val="1700"/>
              </a:spcBef>
              <a:buBlip>
                <a:blip r:embed="rId3"/>
              </a:buBlip>
              <a:defRPr sz="2368"/>
            </a:pPr>
            <a:r>
              <a:t>Life  is short and sweet, why waste it looking for parking.</a:t>
            </a:r>
          </a:p>
        </p:txBody>
      </p:sp>
    </p:spTree>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Screen Shot 2018-12-10 at 3.11.38 PM.png" descr="Screen Shot 2018-12-10 at 3.11.38 PM.png"/>
          <p:cNvPicPr>
            <a:picLocks noGrp="1"/>
          </p:cNvPicPr>
          <p:nvPr>
            <p:ph type="pic" idx="13"/>
          </p:nvPr>
        </p:nvPicPr>
        <p:blipFill>
          <a:blip r:embed="rId2">
            <a:extLst/>
          </a:blip>
          <a:stretch>
            <a:fillRect/>
          </a:stretch>
        </p:blipFill>
        <p:spPr>
          <a:xfrm>
            <a:off x="6705600" y="2578100"/>
            <a:ext cx="5702300" cy="6578600"/>
          </a:xfrm>
          <a:prstGeom prst="rect">
            <a:avLst/>
          </a:prstGeom>
        </p:spPr>
      </p:pic>
      <p:sp>
        <p:nvSpPr>
          <p:cNvPr id="152" name="Jean Grey"/>
          <p:cNvSpPr txBox="1">
            <a:spLocks noGrp="1"/>
          </p:cNvSpPr>
          <p:nvPr>
            <p:ph type="title"/>
          </p:nvPr>
        </p:nvSpPr>
        <p:spPr>
          <a:prstGeom prst="rect">
            <a:avLst/>
          </a:prstGeom>
        </p:spPr>
        <p:txBody>
          <a:bodyPr/>
          <a:lstStyle/>
          <a:p>
            <a:r>
              <a:t>Jean Grey</a:t>
            </a:r>
          </a:p>
        </p:txBody>
      </p:sp>
      <p:sp>
        <p:nvSpPr>
          <p:cNvPr id="153" name="Lives in Thousand Oaks.…"/>
          <p:cNvSpPr txBox="1">
            <a:spLocks noGrp="1"/>
          </p:cNvSpPr>
          <p:nvPr>
            <p:ph type="body" sz="half" idx="1"/>
          </p:nvPr>
        </p:nvSpPr>
        <p:spPr>
          <a:prstGeom prst="rect">
            <a:avLst/>
          </a:prstGeom>
        </p:spPr>
        <p:txBody>
          <a:bodyPr/>
          <a:lstStyle/>
          <a:p>
            <a:pPr marL="303148" indent="-303148" defTabSz="449833">
              <a:spcBef>
                <a:spcPts val="1800"/>
              </a:spcBef>
              <a:buBlip>
                <a:blip r:embed="rId3"/>
              </a:buBlip>
              <a:defRPr sz="2464"/>
            </a:pPr>
            <a:r>
              <a:t>Lives in Thousand Oaks.</a:t>
            </a:r>
          </a:p>
          <a:p>
            <a:pPr marL="303148" indent="-303148" defTabSz="449833">
              <a:spcBef>
                <a:spcPts val="1800"/>
              </a:spcBef>
              <a:buBlip>
                <a:blip r:embed="rId3"/>
              </a:buBlip>
              <a:defRPr sz="2464"/>
            </a:pPr>
            <a:r>
              <a:t>Undergraduate Student pursuing psychology.</a:t>
            </a:r>
          </a:p>
          <a:p>
            <a:pPr marL="303148" indent="-303148" defTabSz="449833">
              <a:spcBef>
                <a:spcPts val="1800"/>
              </a:spcBef>
              <a:buBlip>
                <a:blip r:embed="rId3"/>
              </a:buBlip>
              <a:defRPr sz="2464"/>
            </a:pPr>
            <a:r>
              <a:t>Regularly gets a daily permit.</a:t>
            </a:r>
          </a:p>
          <a:p>
            <a:pPr marL="303148" indent="-303148" defTabSz="449833">
              <a:spcBef>
                <a:spcPts val="1800"/>
              </a:spcBef>
              <a:buBlip>
                <a:blip r:embed="rId3"/>
              </a:buBlip>
              <a:defRPr sz="2464"/>
            </a:pPr>
            <a:r>
              <a:t>Feels that the current system can do a  lot better.</a:t>
            </a:r>
          </a:p>
          <a:p>
            <a:pPr marL="303148" indent="-303148" defTabSz="449833">
              <a:spcBef>
                <a:spcPts val="1800"/>
              </a:spcBef>
              <a:buBlip>
                <a:blip r:embed="rId3"/>
              </a:buBlip>
              <a:defRPr sz="2464"/>
            </a:pPr>
            <a:r>
              <a:t>“ I am okay with a delay of 15 minutes, while looking for parking but when put cumulatively on a larger note, they kind of are giving me a head ache”.</a:t>
            </a:r>
          </a:p>
        </p:txBody>
      </p:sp>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Image 12-10-18 at 3.24 PM.jpg" descr="Image 12-10-18 at 3.24 PM.jpg"/>
          <p:cNvPicPr>
            <a:picLocks noGrp="1"/>
          </p:cNvPicPr>
          <p:nvPr>
            <p:ph type="pic" idx="13"/>
          </p:nvPr>
        </p:nvPicPr>
        <p:blipFill>
          <a:blip r:embed="rId2">
            <a:extLst/>
          </a:blip>
          <a:stretch>
            <a:fillRect/>
          </a:stretch>
        </p:blipFill>
        <p:spPr>
          <a:xfrm>
            <a:off x="6705600" y="2578100"/>
            <a:ext cx="5702300" cy="6578600"/>
          </a:xfrm>
          <a:prstGeom prst="rect">
            <a:avLst/>
          </a:prstGeom>
        </p:spPr>
      </p:pic>
      <p:sp>
        <p:nvSpPr>
          <p:cNvPr id="156" name="James Johnson"/>
          <p:cNvSpPr txBox="1">
            <a:spLocks noGrp="1"/>
          </p:cNvSpPr>
          <p:nvPr>
            <p:ph type="title"/>
          </p:nvPr>
        </p:nvSpPr>
        <p:spPr>
          <a:prstGeom prst="rect">
            <a:avLst/>
          </a:prstGeom>
        </p:spPr>
        <p:txBody>
          <a:bodyPr/>
          <a:lstStyle/>
          <a:p>
            <a:r>
              <a:t>James Johnson</a:t>
            </a:r>
          </a:p>
        </p:txBody>
      </p:sp>
      <p:sp>
        <p:nvSpPr>
          <p:cNvPr id="157" name="Lives in Ventura.…"/>
          <p:cNvSpPr txBox="1">
            <a:spLocks noGrp="1"/>
          </p:cNvSpPr>
          <p:nvPr>
            <p:ph type="body" sz="half" idx="1"/>
          </p:nvPr>
        </p:nvSpPr>
        <p:spPr>
          <a:prstGeom prst="rect">
            <a:avLst/>
          </a:prstGeom>
        </p:spPr>
        <p:txBody>
          <a:bodyPr/>
          <a:lstStyle/>
          <a:p>
            <a:pPr marL="291338" indent="-291338" defTabSz="432308">
              <a:spcBef>
                <a:spcPts val="1700"/>
              </a:spcBef>
              <a:buBlip>
                <a:blip r:embed="rId3"/>
              </a:buBlip>
              <a:defRPr sz="2368"/>
            </a:pPr>
            <a:r>
              <a:t>Lives in Ventura.</a:t>
            </a:r>
          </a:p>
          <a:p>
            <a:pPr marL="291338" indent="-291338" defTabSz="432308">
              <a:spcBef>
                <a:spcPts val="1700"/>
              </a:spcBef>
              <a:buBlip>
                <a:blip r:embed="rId3"/>
              </a:buBlip>
              <a:defRPr sz="2368"/>
            </a:pPr>
            <a:r>
              <a:t>Professor at CSUCI</a:t>
            </a:r>
          </a:p>
          <a:p>
            <a:pPr marL="291338" indent="-291338" defTabSz="432308">
              <a:spcBef>
                <a:spcPts val="1700"/>
              </a:spcBef>
              <a:buBlip>
                <a:blip r:embed="rId3"/>
              </a:buBlip>
              <a:defRPr sz="2368"/>
            </a:pPr>
            <a:r>
              <a:t>Has to attend the campus daily.</a:t>
            </a:r>
          </a:p>
          <a:p>
            <a:pPr marL="291338" indent="-291338" defTabSz="432308">
              <a:spcBef>
                <a:spcPts val="1700"/>
              </a:spcBef>
              <a:buBlip>
                <a:blip r:embed="rId3"/>
              </a:buBlip>
              <a:defRPr sz="2368"/>
            </a:pPr>
            <a:r>
              <a:t>Thinks about the good old days and how they are perfect because of less pollution and less complications.</a:t>
            </a:r>
          </a:p>
          <a:p>
            <a:pPr marL="291338" indent="-291338" defTabSz="432308">
              <a:spcBef>
                <a:spcPts val="1700"/>
              </a:spcBef>
              <a:buBlip>
                <a:blip r:embed="rId3"/>
              </a:buBlip>
              <a:defRPr sz="2368"/>
            </a:pPr>
            <a:r>
              <a:t>Would like to spend less time searching for a parking spot everyday.</a:t>
            </a:r>
          </a:p>
          <a:p>
            <a:pPr marL="291338" indent="-291338" defTabSz="432308">
              <a:spcBef>
                <a:spcPts val="1700"/>
              </a:spcBef>
              <a:buBlip>
                <a:blip r:embed="rId3"/>
              </a:buBlip>
              <a:defRPr sz="2368"/>
            </a:pPr>
            <a:r>
              <a:t>“Pain and Confusion are an integral part of the life but it is better not to  have them”.</a:t>
            </a:r>
          </a:p>
        </p:txBody>
      </p:sp>
    </p:spTree>
  </p:cSld>
  <p:clrMapOvr>
    <a:masterClrMapping/>
  </p:clrMapOvr>
  <p:transition xmlns:p14="http://schemas.microsoft.com/office/powerpoint/2010/mai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rushedCanvas">
  <a:themeElements>
    <a:clrScheme name="BrushedCanvas">
      <a:dk1>
        <a:srgbClr val="546056"/>
      </a:dk1>
      <a:lt1>
        <a:srgbClr val="600C52"/>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rushedCanvas">
  <a:themeElements>
    <a:clrScheme name="BrushedCanvas">
      <a:dk1>
        <a:srgbClr val="000000"/>
      </a:dk1>
      <a:lt1>
        <a:srgbClr val="FFFFFF"/>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710</Words>
  <Application>Microsoft Macintosh PowerPoint</Application>
  <PresentationFormat>Custom</PresentationFormat>
  <Paragraphs>62</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BrushedCanvas</vt:lpstr>
      <vt:lpstr>EasyPark</vt:lpstr>
      <vt:lpstr>Parking Problem</vt:lpstr>
      <vt:lpstr>PowerPoint Presentation</vt:lpstr>
      <vt:lpstr>PowerPoint Presentation</vt:lpstr>
      <vt:lpstr>EasyPark</vt:lpstr>
      <vt:lpstr>Personas</vt:lpstr>
      <vt:lpstr>Robert Smith</vt:lpstr>
      <vt:lpstr>Jean Grey</vt:lpstr>
      <vt:lpstr>James Johnson</vt:lpstr>
      <vt:lpstr>Use Cases</vt:lpstr>
      <vt:lpstr>Use Case Scenario </vt:lpstr>
      <vt:lpstr>Design Principles</vt:lpstr>
      <vt:lpstr>Accessibility</vt:lpstr>
      <vt:lpstr>Affordance</vt:lpstr>
      <vt:lpstr>Working Principle</vt:lpstr>
      <vt:lpstr>PowerPoint Presentation</vt:lpstr>
      <vt:lpstr>PowerPoint Presentation</vt:lpstr>
      <vt:lpstr>PowerPoint Presentation</vt:lpstr>
      <vt:lpstr>EasyPark - Demo</vt:lpstr>
      <vt:lpstr>System Architecture Design</vt:lpstr>
      <vt:lpstr>Future of EasyPark</vt:lpstr>
      <vt:lpstr>Queries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EasyPark</dc:title>
  <cp:lastModifiedBy>Surya Garapati</cp:lastModifiedBy>
  <cp:revision>1</cp:revision>
  <dcterms:modified xsi:type="dcterms:W3CDTF">2018-12-15T23:07:24Z</dcterms:modified>
</cp:coreProperties>
</file>